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y="5143500" cx="9144000"/>
  <p:notesSz cx="6858000" cy="9144000"/>
  <p:embeddedFontLst>
    <p:embeddedFont>
      <p:font typeface="Economica"/>
      <p:regular r:id="rId22"/>
      <p:bold r:id="rId23"/>
      <p:italic r:id="rId24"/>
      <p:boldItalic r:id="rId25"/>
    </p:embeddedFont>
    <p:embeddedFont>
      <p:font typeface="Open Sans"/>
      <p:regular r:id="rId26"/>
      <p:bold r:id="rId27"/>
      <p:italic r:id="rId28"/>
      <p:boldItalic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font" Target="fonts/Economica-regular.fntdata"/><Relationship Id="rId21" Type="http://schemas.openxmlformats.org/officeDocument/2006/relationships/slide" Target="slides/slide16.xml"/><Relationship Id="rId24" Type="http://schemas.openxmlformats.org/officeDocument/2006/relationships/font" Target="fonts/Economica-italic.fntdata"/><Relationship Id="rId23" Type="http://schemas.openxmlformats.org/officeDocument/2006/relationships/font" Target="fonts/Economica-bold.fntdata"/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OpenSans-regular.fntdata"/><Relationship Id="rId25" Type="http://schemas.openxmlformats.org/officeDocument/2006/relationships/font" Target="fonts/Economica-boldItalic.fntdata"/><Relationship Id="rId28" Type="http://schemas.openxmlformats.org/officeDocument/2006/relationships/font" Target="fonts/OpenSans-italic.fntdata"/><Relationship Id="rId27" Type="http://schemas.openxmlformats.org/officeDocument/2006/relationships/font" Target="fonts/OpenSans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penSans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0" name="Google Shape;60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g250c90b9497_0_1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6" name="Google Shape;116;g250c90b9497_0_1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250c90b9497_0_12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250c90b9497_0_1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8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Google Shape;129;g250c90b9497_0_10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0" name="Google Shape;130;g250c90b9497_0_10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4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g250c90b9497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6" name="Google Shape;136;g250c90b9497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50c90b9497_0_11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50c90b9497_0_11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250c90b9497_0_13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250c90b9497_0_13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3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250c90b9497_0_14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250c90b9497_0_1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250c90b9497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250c90b9497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250c90b9497_0_5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250c90b9497_0_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250c90b9497_0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250c90b9497_0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250c90b9497_0_7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250c90b9497_0_7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g250c90b9497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Google Shape;90;g250c90b9497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50c90b9497_0_8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50c90b9497_0_8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250c90b9497_0_9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250c90b9497_0_9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g250c90b9497_0_9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9" name="Google Shape;109;g250c90b9497_0_9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2744013" y="756700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1" name="Google Shape;11;p2"/>
          <p:cNvSpPr/>
          <p:nvPr/>
        </p:nvSpPr>
        <p:spPr>
          <a:xfrm rot="10800000">
            <a:off x="5318350" y="32667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3044700" y="1444255"/>
            <a:ext cx="30546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Font typeface="Economica"/>
              <a:buNone/>
              <a:defRPr sz="21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11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11"/>
          <p:cNvSpPr txBox="1"/>
          <p:nvPr>
            <p:ph hasCustomPrompt="1" type="title"/>
          </p:nvPr>
        </p:nvSpPr>
        <p:spPr>
          <a:xfrm>
            <a:off x="311700" y="957125"/>
            <a:ext cx="8520600" cy="212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6000"/>
              <a:buNone/>
              <a:defRPr sz="16000">
                <a:solidFill>
                  <a:schemeClr val="lt2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54" name="Google Shape;54;p11"/>
          <p:cNvSpPr txBox="1"/>
          <p:nvPr>
            <p:ph idx="1" type="body"/>
          </p:nvPr>
        </p:nvSpPr>
        <p:spPr>
          <a:xfrm>
            <a:off x="311700" y="3162000"/>
            <a:ext cx="8520600" cy="1071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5" name="Google Shape;5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/>
          <p:nvPr/>
        </p:nvSpPr>
        <p:spPr>
          <a:xfrm flipH="1">
            <a:off x="7595938" y="4602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7" name="Google Shape;17;p3"/>
          <p:cNvSpPr/>
          <p:nvPr/>
        </p:nvSpPr>
        <p:spPr>
          <a:xfrm flipH="1" rot="10800000">
            <a:off x="466425" y="3558325"/>
            <a:ext cx="1081625" cy="1124950"/>
          </a:xfrm>
          <a:custGeom>
            <a:rect b="b" l="l" r="r" t="t"/>
            <a:pathLst>
              <a:path extrusionOk="0" h="44998" w="43265">
                <a:moveTo>
                  <a:pt x="0" y="44998"/>
                </a:moveTo>
                <a:lnTo>
                  <a:pt x="0" y="0"/>
                </a:lnTo>
                <a:lnTo>
                  <a:pt x="43265" y="0"/>
                </a:lnTo>
              </a:path>
            </a:pathLst>
          </a:custGeom>
          <a:noFill/>
          <a:ln cap="flat" cmpd="sng" w="28575">
            <a:solidFill>
              <a:schemeClr val="lt2"/>
            </a:solidFill>
            <a:prstDash val="solid"/>
            <a:miter lim="8000"/>
            <a:headEnd len="sm" w="sm" type="none"/>
            <a:tailEnd len="sm" w="sm" type="none"/>
          </a:ln>
        </p:spPr>
      </p:sp>
      <p:sp>
        <p:nvSpPr>
          <p:cNvPr id="18" name="Google Shape;18;p3"/>
          <p:cNvSpPr txBox="1"/>
          <p:nvPr>
            <p:ph type="title"/>
          </p:nvPr>
        </p:nvSpPr>
        <p:spPr>
          <a:xfrm>
            <a:off x="773700" y="1806450"/>
            <a:ext cx="7596600" cy="1530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1" type="body"/>
          </p:nvPr>
        </p:nvSpPr>
        <p:spPr>
          <a:xfrm>
            <a:off x="3117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2" type="body"/>
          </p:nvPr>
        </p:nvSpPr>
        <p:spPr>
          <a:xfrm>
            <a:off x="4832400" y="1225225"/>
            <a:ext cx="3999900" cy="3354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9" name="Google Shape;29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42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/>
        </p:txBody>
      </p:sp>
      <p:sp>
        <p:nvSpPr>
          <p:cNvPr id="35" name="Google Shape;35;p7"/>
          <p:cNvSpPr txBox="1"/>
          <p:nvPr>
            <p:ph idx="1" type="body"/>
          </p:nvPr>
        </p:nvSpPr>
        <p:spPr>
          <a:xfrm>
            <a:off x="311700" y="1399400"/>
            <a:ext cx="2808000" cy="2784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6" name="Google Shape;36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8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8"/>
          <p:cNvSpPr txBox="1"/>
          <p:nvPr>
            <p:ph type="title"/>
          </p:nvPr>
        </p:nvSpPr>
        <p:spPr>
          <a:xfrm>
            <a:off x="490250" y="450150"/>
            <a:ext cx="5878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40" name="Google Shape;40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3" name="Google Shape;43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4" name="Google Shape;44;p9"/>
          <p:cNvSpPr txBox="1"/>
          <p:nvPr>
            <p:ph type="title"/>
          </p:nvPr>
        </p:nvSpPr>
        <p:spPr>
          <a:xfrm>
            <a:off x="265500" y="929275"/>
            <a:ext cx="4045200" cy="1786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4200"/>
              <a:buNone/>
              <a:defRPr>
                <a:solidFill>
                  <a:schemeClr val="lt2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" type="subTitle"/>
          </p:nvPr>
        </p:nvSpPr>
        <p:spPr>
          <a:xfrm>
            <a:off x="265500" y="2769001"/>
            <a:ext cx="4045200" cy="1574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46" name="Google Shape;46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7" name="Google Shape;47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0"/>
          <p:cNvSpPr txBox="1"/>
          <p:nvPr>
            <p:ph idx="1" type="body"/>
          </p:nvPr>
        </p:nvSpPr>
        <p:spPr>
          <a:xfrm>
            <a:off x="319500" y="4218925"/>
            <a:ext cx="5998800" cy="598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Font typeface="Economica"/>
              <a:buNone/>
              <a:defRPr sz="2400">
                <a:latin typeface="Economica"/>
                <a:ea typeface="Economica"/>
                <a:cs typeface="Economica"/>
                <a:sym typeface="Economica"/>
              </a:defRPr>
            </a:lvl1pPr>
          </a:lstStyle>
          <a:p/>
        </p:txBody>
      </p:sp>
      <p:sp>
        <p:nvSpPr>
          <p:cNvPr id="50" name="Google Shape;50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lux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Economica"/>
              <a:buNone/>
              <a:defRPr sz="42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225225"/>
            <a:ext cx="8520600" cy="3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Open Sans"/>
              <a:buChar char="●"/>
              <a:defRPr sz="18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1pPr>
            <a:lvl2pPr lvl="1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2pPr>
            <a:lvl3pPr lvl="2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3pPr>
            <a:lvl4pPr lvl="3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4pPr>
            <a:lvl5pPr lvl="4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5pPr>
            <a:lvl6pPr lvl="5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6pPr>
            <a:lvl7pPr lvl="6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7pPr>
            <a:lvl8pPr lvl="7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8pPr>
            <a:lvl9pPr lvl="8" algn="r">
              <a:buNone/>
              <a:defRPr sz="1000">
                <a:solidFill>
                  <a:schemeClr val="dk1"/>
                </a:solidFill>
                <a:latin typeface="Economica"/>
                <a:ea typeface="Economica"/>
                <a:cs typeface="Economica"/>
                <a:sym typeface="Economica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t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4.jpg"/><Relationship Id="rId4" Type="http://schemas.openxmlformats.org/officeDocument/2006/relationships/image" Target="../media/image7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6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1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9.jpg"/><Relationship Id="rId4" Type="http://schemas.openxmlformats.org/officeDocument/2006/relationships/image" Target="../media/image3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0.jpg"/><Relationship Id="rId4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8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9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5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Relationship Id="rId4" Type="http://schemas.openxmlformats.org/officeDocument/2006/relationships/image" Target="../media/image1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2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3.jpg"/><Relationship Id="rId4" Type="http://schemas.openxmlformats.org/officeDocument/2006/relationships/image" Target="../media/image5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3"/>
          <p:cNvSpPr txBox="1"/>
          <p:nvPr>
            <p:ph type="ctrTitle"/>
          </p:nvPr>
        </p:nvSpPr>
        <p:spPr>
          <a:xfrm>
            <a:off x="3044700" y="1444250"/>
            <a:ext cx="5051400" cy="15372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Olümpiamängud 2023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Haapsalu Linna Algkool</a:t>
            </a:r>
            <a:endParaRPr/>
          </a:p>
        </p:txBody>
      </p:sp>
      <p:sp>
        <p:nvSpPr>
          <p:cNvPr id="63" name="Google Shape;63;p13"/>
          <p:cNvSpPr txBox="1"/>
          <p:nvPr>
            <p:ph idx="1" type="subTitle"/>
          </p:nvPr>
        </p:nvSpPr>
        <p:spPr>
          <a:xfrm>
            <a:off x="3044700" y="3116580"/>
            <a:ext cx="3054600" cy="701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Plakatid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7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22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4.b klass</a:t>
            </a:r>
            <a:endParaRPr/>
          </a:p>
        </p:txBody>
      </p:sp>
      <p:pic>
        <p:nvPicPr>
          <p:cNvPr id="119" name="Google Shape;119;p22"/>
          <p:cNvPicPr preferRelativeResize="0"/>
          <p:nvPr/>
        </p:nvPicPr>
        <p:blipFill rotWithShape="1">
          <a:blip r:embed="rId3">
            <a:alphaModFix/>
          </a:blip>
          <a:srcRect b="5033" l="12411" r="24233" t="4427"/>
          <a:stretch/>
        </p:blipFill>
        <p:spPr>
          <a:xfrm>
            <a:off x="5441900" y="243438"/>
            <a:ext cx="3258849" cy="4656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22"/>
          <p:cNvPicPr preferRelativeResize="0"/>
          <p:nvPr/>
        </p:nvPicPr>
        <p:blipFill rotWithShape="1">
          <a:blip r:embed="rId4">
            <a:alphaModFix/>
          </a:blip>
          <a:srcRect b="12771" l="20335" r="21379" t="9115"/>
          <a:stretch/>
        </p:blipFill>
        <p:spPr>
          <a:xfrm>
            <a:off x="1379650" y="1147224"/>
            <a:ext cx="3079470" cy="3753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23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4.b klass</a:t>
            </a:r>
            <a:endParaRPr/>
          </a:p>
        </p:txBody>
      </p:sp>
      <p:pic>
        <p:nvPicPr>
          <p:cNvPr id="126" name="Google Shape;126;p23"/>
          <p:cNvPicPr preferRelativeResize="0"/>
          <p:nvPr/>
        </p:nvPicPr>
        <p:blipFill rotWithShape="1">
          <a:blip r:embed="rId3">
            <a:alphaModFix/>
          </a:blip>
          <a:srcRect b="4886" l="18978" r="23161" t="13126"/>
          <a:stretch/>
        </p:blipFill>
        <p:spPr>
          <a:xfrm>
            <a:off x="5159225" y="533975"/>
            <a:ext cx="2976148" cy="4216899"/>
          </a:xfrm>
          <a:prstGeom prst="rect">
            <a:avLst/>
          </a:prstGeom>
          <a:noFill/>
          <a:ln>
            <a:noFill/>
          </a:ln>
        </p:spPr>
      </p:pic>
      <p:pic>
        <p:nvPicPr>
          <p:cNvPr id="127" name="Google Shape;127;p23"/>
          <p:cNvPicPr preferRelativeResize="0"/>
          <p:nvPr/>
        </p:nvPicPr>
        <p:blipFill rotWithShape="1">
          <a:blip r:embed="rId4">
            <a:alphaModFix/>
          </a:blip>
          <a:srcRect b="7784" l="15232" r="21375" t="4357"/>
          <a:stretch/>
        </p:blipFill>
        <p:spPr>
          <a:xfrm>
            <a:off x="1892500" y="1094175"/>
            <a:ext cx="2638500" cy="36566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Google Shape;132;p2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1.a klass</a:t>
            </a:r>
            <a:endParaRPr/>
          </a:p>
        </p:txBody>
      </p:sp>
      <p:pic>
        <p:nvPicPr>
          <p:cNvPr id="133" name="Google Shape;133;p24"/>
          <p:cNvPicPr preferRelativeResize="0"/>
          <p:nvPr/>
        </p:nvPicPr>
        <p:blipFill rotWithShape="1">
          <a:blip r:embed="rId3">
            <a:alphaModFix/>
          </a:blip>
          <a:srcRect b="0" l="11672" r="14450" t="13479"/>
          <a:stretch/>
        </p:blipFill>
        <p:spPr>
          <a:xfrm>
            <a:off x="3763725" y="346750"/>
            <a:ext cx="3799823" cy="445000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2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2.c klass</a:t>
            </a:r>
            <a:endParaRPr/>
          </a:p>
        </p:txBody>
      </p:sp>
      <p:pic>
        <p:nvPicPr>
          <p:cNvPr id="139" name="Google Shape;139;p25"/>
          <p:cNvPicPr preferRelativeResize="0"/>
          <p:nvPr/>
        </p:nvPicPr>
        <p:blipFill rotWithShape="1">
          <a:blip r:embed="rId3">
            <a:alphaModFix/>
          </a:blip>
          <a:srcRect b="14570" l="10386" r="0" t="17880"/>
          <a:stretch/>
        </p:blipFill>
        <p:spPr>
          <a:xfrm>
            <a:off x="2025550" y="999900"/>
            <a:ext cx="5513375" cy="389232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5.b klass</a:t>
            </a:r>
            <a:endParaRPr/>
          </a:p>
        </p:txBody>
      </p:sp>
      <p:pic>
        <p:nvPicPr>
          <p:cNvPr id="145" name="Google Shape;145;p26"/>
          <p:cNvPicPr preferRelativeResize="0"/>
          <p:nvPr/>
        </p:nvPicPr>
        <p:blipFill rotWithShape="1">
          <a:blip r:embed="rId3">
            <a:alphaModFix/>
          </a:blip>
          <a:srcRect b="12215" l="0" r="2704" t="13434"/>
          <a:stretch/>
        </p:blipFill>
        <p:spPr>
          <a:xfrm>
            <a:off x="2125900" y="1147225"/>
            <a:ext cx="5004324" cy="3824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2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4.c klass</a:t>
            </a:r>
            <a:endParaRPr/>
          </a:p>
        </p:txBody>
      </p:sp>
      <p:pic>
        <p:nvPicPr>
          <p:cNvPr id="151" name="Google Shape;151;p27"/>
          <p:cNvPicPr preferRelativeResize="0"/>
          <p:nvPr/>
        </p:nvPicPr>
        <p:blipFill rotWithShape="1">
          <a:blip r:embed="rId3">
            <a:alphaModFix/>
          </a:blip>
          <a:srcRect b="19542" l="9354" r="6675" t="9469"/>
          <a:stretch/>
        </p:blipFill>
        <p:spPr>
          <a:xfrm>
            <a:off x="4640950" y="1099400"/>
            <a:ext cx="4318976" cy="36514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2" name="Google Shape;152;p27"/>
          <p:cNvPicPr preferRelativeResize="0"/>
          <p:nvPr/>
        </p:nvPicPr>
        <p:blipFill rotWithShape="1">
          <a:blip r:embed="rId4">
            <a:alphaModFix/>
          </a:blip>
          <a:srcRect b="11615" l="17570" r="21379" t="25629"/>
          <a:stretch/>
        </p:blipFill>
        <p:spPr>
          <a:xfrm>
            <a:off x="628200" y="1217175"/>
            <a:ext cx="3437901" cy="35337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4.c klass</a:t>
            </a:r>
            <a:endParaRPr/>
          </a:p>
        </p:txBody>
      </p:sp>
      <p:pic>
        <p:nvPicPr>
          <p:cNvPr id="158" name="Google Shape;158;p28"/>
          <p:cNvPicPr preferRelativeResize="0"/>
          <p:nvPr/>
        </p:nvPicPr>
        <p:blipFill rotWithShape="1">
          <a:blip r:embed="rId3">
            <a:alphaModFix/>
          </a:blip>
          <a:srcRect b="14353" l="21874" r="21790" t="22303"/>
          <a:stretch/>
        </p:blipFill>
        <p:spPr>
          <a:xfrm>
            <a:off x="5182775" y="762450"/>
            <a:ext cx="3649526" cy="410357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9" name="Google Shape;159;p28"/>
          <p:cNvPicPr preferRelativeResize="0"/>
          <p:nvPr/>
        </p:nvPicPr>
        <p:blipFill rotWithShape="1">
          <a:blip r:embed="rId4">
            <a:alphaModFix/>
          </a:blip>
          <a:srcRect b="14163" l="22888" r="16910" t="20744"/>
          <a:stretch/>
        </p:blipFill>
        <p:spPr>
          <a:xfrm>
            <a:off x="840250" y="1013000"/>
            <a:ext cx="3596498" cy="38888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4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2.b klass</a:t>
            </a:r>
            <a:endParaRPr/>
          </a:p>
        </p:txBody>
      </p:sp>
      <p:pic>
        <p:nvPicPr>
          <p:cNvPr id="69" name="Google Shape;69;p14"/>
          <p:cNvPicPr preferRelativeResize="0"/>
          <p:nvPr/>
        </p:nvPicPr>
        <p:blipFill rotWithShape="1">
          <a:blip r:embed="rId3">
            <a:alphaModFix/>
          </a:blip>
          <a:srcRect b="0" l="20348" r="20413" t="0"/>
          <a:stretch/>
        </p:blipFill>
        <p:spPr>
          <a:xfrm>
            <a:off x="3516319" y="315925"/>
            <a:ext cx="2710856" cy="457627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2.a klass</a:t>
            </a:r>
            <a:endParaRPr/>
          </a:p>
        </p:txBody>
      </p:sp>
      <p:pic>
        <p:nvPicPr>
          <p:cNvPr id="75" name="Google Shape;75;p15"/>
          <p:cNvPicPr preferRelativeResize="0"/>
          <p:nvPr/>
        </p:nvPicPr>
        <p:blipFill rotWithShape="1">
          <a:blip r:embed="rId3">
            <a:alphaModFix/>
          </a:blip>
          <a:srcRect b="9922" l="1883" r="0" t="20000"/>
          <a:stretch/>
        </p:blipFill>
        <p:spPr>
          <a:xfrm>
            <a:off x="1983950" y="1020850"/>
            <a:ext cx="5326874" cy="39075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6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3.c, 3.ü ja 5.ü klass</a:t>
            </a:r>
            <a:endParaRPr/>
          </a:p>
        </p:txBody>
      </p:sp>
      <p:pic>
        <p:nvPicPr>
          <p:cNvPr id="81" name="Google Shape;81;p16"/>
          <p:cNvPicPr preferRelativeResize="0"/>
          <p:nvPr/>
        </p:nvPicPr>
        <p:blipFill rotWithShape="1">
          <a:blip r:embed="rId3">
            <a:alphaModFix/>
          </a:blip>
          <a:srcRect b="28246" l="3853" r="1224" t="2130"/>
          <a:stretch/>
        </p:blipFill>
        <p:spPr>
          <a:xfrm>
            <a:off x="2326575" y="1107225"/>
            <a:ext cx="5139149" cy="376929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7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6.a klass</a:t>
            </a:r>
            <a:endParaRPr/>
          </a:p>
        </p:txBody>
      </p:sp>
      <p:pic>
        <p:nvPicPr>
          <p:cNvPr id="87" name="Google Shape;87;p17"/>
          <p:cNvPicPr preferRelativeResize="0"/>
          <p:nvPr/>
        </p:nvPicPr>
        <p:blipFill rotWithShape="1">
          <a:blip r:embed="rId3">
            <a:alphaModFix/>
          </a:blip>
          <a:srcRect b="0" l="16227" r="9268" t="41221"/>
          <a:stretch/>
        </p:blipFill>
        <p:spPr>
          <a:xfrm>
            <a:off x="1939625" y="1060128"/>
            <a:ext cx="4777702" cy="37692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8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t"/>
              <a:t>3.c, 4.a ja 4.v klass</a:t>
            </a:r>
            <a:endParaRPr/>
          </a:p>
        </p:txBody>
      </p:sp>
      <p:pic>
        <p:nvPicPr>
          <p:cNvPr id="93" name="Google Shape;93;p18"/>
          <p:cNvPicPr preferRelativeResize="0"/>
          <p:nvPr/>
        </p:nvPicPr>
        <p:blipFill rotWithShape="1">
          <a:blip r:embed="rId3">
            <a:alphaModFix/>
          </a:blip>
          <a:srcRect b="0" l="14848" r="19655" t="0"/>
          <a:stretch/>
        </p:blipFill>
        <p:spPr>
          <a:xfrm>
            <a:off x="3515526" y="1147225"/>
            <a:ext cx="2283100" cy="348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9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3.a klass</a:t>
            </a:r>
            <a:endParaRPr/>
          </a:p>
        </p:txBody>
      </p:sp>
      <p:pic>
        <p:nvPicPr>
          <p:cNvPr id="99" name="Google Shape;99;p19"/>
          <p:cNvPicPr preferRelativeResize="0"/>
          <p:nvPr/>
        </p:nvPicPr>
        <p:blipFill rotWithShape="1">
          <a:blip r:embed="rId3">
            <a:alphaModFix/>
          </a:blip>
          <a:srcRect b="2139" l="16537" r="20868" t="15569"/>
          <a:stretch/>
        </p:blipFill>
        <p:spPr>
          <a:xfrm>
            <a:off x="5873800" y="1100150"/>
            <a:ext cx="2992845" cy="393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19"/>
          <p:cNvPicPr preferRelativeResize="0"/>
          <p:nvPr/>
        </p:nvPicPr>
        <p:blipFill rotWithShape="1">
          <a:blip r:embed="rId4">
            <a:alphaModFix/>
          </a:blip>
          <a:srcRect b="0" l="7357" r="11169" t="42012"/>
          <a:stretch/>
        </p:blipFill>
        <p:spPr>
          <a:xfrm>
            <a:off x="243450" y="1067650"/>
            <a:ext cx="5528095" cy="3934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20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3.a klass</a:t>
            </a:r>
            <a:endParaRPr/>
          </a:p>
        </p:txBody>
      </p:sp>
      <p:pic>
        <p:nvPicPr>
          <p:cNvPr id="106" name="Google Shape;106;p20"/>
          <p:cNvPicPr preferRelativeResize="0"/>
          <p:nvPr/>
        </p:nvPicPr>
        <p:blipFill rotWithShape="1">
          <a:blip r:embed="rId3">
            <a:alphaModFix/>
          </a:blip>
          <a:srcRect b="0" l="11647" r="14305" t="45190"/>
          <a:stretch/>
        </p:blipFill>
        <p:spPr>
          <a:xfrm>
            <a:off x="2002425" y="502575"/>
            <a:ext cx="5913073" cy="437687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21"/>
          <p:cNvSpPr txBox="1"/>
          <p:nvPr>
            <p:ph type="title"/>
          </p:nvPr>
        </p:nvSpPr>
        <p:spPr>
          <a:xfrm>
            <a:off x="311700" y="315925"/>
            <a:ext cx="8520600" cy="831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t"/>
              <a:t>1.b klass</a:t>
            </a:r>
            <a:endParaRPr/>
          </a:p>
        </p:txBody>
      </p:sp>
      <p:pic>
        <p:nvPicPr>
          <p:cNvPr id="112" name="Google Shape;112;p21"/>
          <p:cNvPicPr preferRelativeResize="0"/>
          <p:nvPr/>
        </p:nvPicPr>
        <p:blipFill rotWithShape="1">
          <a:blip r:embed="rId3">
            <a:alphaModFix/>
          </a:blip>
          <a:srcRect b="7177" l="14243" r="25908" t="6137"/>
          <a:stretch/>
        </p:blipFill>
        <p:spPr>
          <a:xfrm>
            <a:off x="4805825" y="465125"/>
            <a:ext cx="3078252" cy="4458501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21"/>
          <p:cNvPicPr preferRelativeResize="0"/>
          <p:nvPr/>
        </p:nvPicPr>
        <p:blipFill rotWithShape="1">
          <a:blip r:embed="rId4">
            <a:alphaModFix/>
          </a:blip>
          <a:srcRect b="6716" l="15653" r="17764" t="0"/>
          <a:stretch/>
        </p:blipFill>
        <p:spPr>
          <a:xfrm>
            <a:off x="1342800" y="1147225"/>
            <a:ext cx="2662052" cy="372944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Luxe">
  <a:themeElements>
    <a:clrScheme name="Luxe">
      <a:dk1>
        <a:srgbClr val="000000"/>
      </a:dk1>
      <a:lt1>
        <a:srgbClr val="FFFFFF"/>
      </a:lt1>
      <a:dk2>
        <a:srgbClr val="B7B7B7"/>
      </a:dk2>
      <a:lt2>
        <a:srgbClr val="CCA677"/>
      </a:lt2>
      <a:accent1>
        <a:srgbClr val="5D4037"/>
      </a:accent1>
      <a:accent2>
        <a:srgbClr val="455A64"/>
      </a:accent2>
      <a:accent3>
        <a:srgbClr val="57BB8A"/>
      </a:accent3>
      <a:accent4>
        <a:srgbClr val="78909C"/>
      </a:accent4>
      <a:accent5>
        <a:srgbClr val="607D8B"/>
      </a:accent5>
      <a:accent6>
        <a:srgbClr val="DCE755"/>
      </a:accent6>
      <a:hlink>
        <a:srgbClr val="607D8B"/>
      </a:hlink>
      <a:folHlink>
        <a:srgbClr val="607D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